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962620" y="2279035"/>
            <a:ext cx="68097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D8A51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8A5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962620" y="4034810"/>
            <a:ext cx="61239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004685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 rot="5400000">
            <a:off x="2508000" y="-450600"/>
            <a:ext cx="4128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722313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535113"/>
            <a:ext cx="4040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3" type="body"/>
          </p:nvPr>
        </p:nvSpPr>
        <p:spPr>
          <a:xfrm>
            <a:off x="4645025" y="1535113"/>
            <a:ext cx="4041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575050" y="273050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Shape 5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jp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owasp.org/index.php/Category:OWASP_WebGoat_Project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owasp.org/index.php/OWASP_Security_Shepherd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ackerlists.com/hacking-sites/amp/" TargetMode="External"/><Relationship Id="rId4" Type="http://schemas.openxmlformats.org/officeDocument/2006/relationships/hyperlink" Target="http://www.securitytube.net/" TargetMode="External"/><Relationship Id="rId9" Type="http://schemas.openxmlformats.org/officeDocument/2006/relationships/image" Target="../media/image30.png"/><Relationship Id="rId5" Type="http://schemas.openxmlformats.org/officeDocument/2006/relationships/hyperlink" Target="https://www.youtube.com/channel/UCWA6pfcx4Ok4xsIA7Mkr39w" TargetMode="External"/><Relationship Id="rId6" Type="http://schemas.openxmlformats.org/officeDocument/2006/relationships/hyperlink" Target="https://www.youtube.com/channel/UCWA6pfcx4Ok4xsIA7Mkr39w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jp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ctrTitle"/>
          </p:nvPr>
        </p:nvSpPr>
        <p:spPr>
          <a:xfrm>
            <a:off x="465775" y="1934675"/>
            <a:ext cx="8335500" cy="24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</a:rPr>
              <a:t>HOW START TO TEST YOUR APPLICATION IF YOU DON’T HAVE SECURITY SPECIALIST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962625" y="4529175"/>
            <a:ext cx="7919100" cy="17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ru"/>
              <a:t>Alice Miller</a:t>
            </a:r>
            <a:endParaRPr/>
          </a:p>
          <a:p>
            <a:pPr indent="0" lvl="0" marL="0" rtl="0" algn="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ru"/>
              <a:t>OWASP DNIPRO 27.04.2018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288" y="742950"/>
            <a:ext cx="37814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900" y="152400"/>
            <a:ext cx="4314641" cy="56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025" y="534850"/>
            <a:ext cx="38004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075" y="624400"/>
            <a:ext cx="5103800" cy="51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675" y="4005325"/>
            <a:ext cx="1490725" cy="14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050" y="2683638"/>
            <a:ext cx="1490725" cy="14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1417950"/>
            <a:ext cx="1490725" cy="14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9400" y="4736200"/>
            <a:ext cx="1490725" cy="14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000" y="4005325"/>
            <a:ext cx="1490725" cy="14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425" y="4934675"/>
            <a:ext cx="1490725" cy="14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800" y="2430938"/>
            <a:ext cx="1490725" cy="14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6075" y="486175"/>
            <a:ext cx="1490725" cy="14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25" y="1873450"/>
            <a:ext cx="1490725" cy="14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900" y="1066800"/>
            <a:ext cx="7338667" cy="41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33075"/>
            <a:ext cx="8822026" cy="499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Tips</a:t>
            </a:r>
            <a:endParaRPr/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577525" y="17181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Calibri"/>
                <a:ea typeface="Calibri"/>
                <a:cs typeface="Calibri"/>
                <a:sym typeface="Calibri"/>
              </a:rPr>
              <a:t>Don’t test  in production environment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275" y="1001325"/>
            <a:ext cx="2961075" cy="29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7950" y="2446975"/>
            <a:ext cx="3799275" cy="30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Tips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577525" y="17181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Calibri"/>
                <a:ea typeface="Calibri"/>
                <a:cs typeface="Calibri"/>
                <a:sym typeface="Calibri"/>
              </a:rPr>
              <a:t>Don’t test  in production environment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1694850" y="2708488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Use the actual environment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275" y="1001325"/>
            <a:ext cx="2961075" cy="29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450" y="2767125"/>
            <a:ext cx="2961075" cy="29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Tips</a:t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>
            <a:off x="577525" y="17181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Calibri"/>
                <a:ea typeface="Calibri"/>
                <a:cs typeface="Calibri"/>
                <a:sym typeface="Calibri"/>
              </a:rPr>
              <a:t>Don’t test  in production environment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694850" y="2708488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Use the actual environment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845875" y="36989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your own toolkit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275" y="1001325"/>
            <a:ext cx="2961075" cy="29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69" y="3645794"/>
            <a:ext cx="3578251" cy="20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Tips</a:t>
            </a:r>
            <a:endParaRPr/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577525" y="17181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Calibri"/>
                <a:ea typeface="Calibri"/>
                <a:cs typeface="Calibri"/>
                <a:sym typeface="Calibri"/>
              </a:rPr>
              <a:t>Don’t test  in production environment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694850" y="2708488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Use the actual environment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2845875" y="36989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your own toolkit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3980075" y="46806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Outside the Box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275" y="1001325"/>
            <a:ext cx="2961075" cy="29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950" y="3762025"/>
            <a:ext cx="2618925" cy="2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Who am I?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0" y="1600200"/>
            <a:ext cx="47895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ru"/>
              <a:t>@alice_kaifat</a:t>
            </a:r>
            <a:endParaRPr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400"/>
              <a:t> </a:t>
            </a:r>
            <a:endParaRPr sz="24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ru"/>
              <a:t>alice.bizarius@gmail.com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2929500" y="3142075"/>
            <a:ext cx="3285005" cy="328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75" y="4546025"/>
            <a:ext cx="261939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199" y="4595200"/>
            <a:ext cx="2442625" cy="9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1550" y="1600200"/>
            <a:ext cx="932275" cy="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1549" y="2532474"/>
            <a:ext cx="932275" cy="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225" y="1417950"/>
            <a:ext cx="2624700" cy="26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Tips</a:t>
            </a:r>
            <a:endParaRPr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46500" y="1600200"/>
            <a:ext cx="84894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200" u="sng">
                <a:solidFill>
                  <a:schemeClr val="hlink"/>
                </a:solidFill>
                <a:hlinkClick r:id="rId3"/>
              </a:rPr>
              <a:t>https://www.owasp.org/index.php/Category:OWASP_WebGoat_Project</a:t>
            </a:r>
            <a:endParaRPr sz="2200"/>
          </a:p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275" y="1001325"/>
            <a:ext cx="2961075" cy="29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800" y="1768575"/>
            <a:ext cx="47053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Tips</a:t>
            </a:r>
            <a:endParaRPr/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346500" y="1600200"/>
            <a:ext cx="84894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https://www.owasp.org/index.php/OWASP_Security_Shepherd</a:t>
            </a:r>
            <a:endParaRPr sz="2400"/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275" y="1001325"/>
            <a:ext cx="2961075" cy="29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1" y="2069426"/>
            <a:ext cx="5467075" cy="9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Resources</a:t>
            </a:r>
            <a:r>
              <a:rPr lang="ru"/>
              <a:t>	</a:t>
            </a:r>
            <a:endParaRPr/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230050" y="1676400"/>
            <a:ext cx="86058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600"/>
              <a:t>     23 Hacking Sites, CTFs and Wargames To Practice </a:t>
            </a:r>
            <a:endParaRPr sz="26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600"/>
              <a:t>Your Hacking Skills </a:t>
            </a:r>
            <a:r>
              <a:rPr lang="ru" sz="2600" u="sng">
                <a:solidFill>
                  <a:schemeClr val="hlink"/>
                </a:solidFill>
                <a:hlinkClick r:id="rId3"/>
              </a:rPr>
              <a:t>https://hackerlists.com/hacking-sites/amp/</a:t>
            </a:r>
            <a:endParaRPr sz="2600"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600"/>
              <a:t>      </a:t>
            </a:r>
            <a:r>
              <a:rPr lang="ru" sz="2600"/>
              <a:t>SecurityTube </a:t>
            </a:r>
            <a:r>
              <a:rPr lang="ru" sz="2600" u="sng">
                <a:solidFill>
                  <a:schemeClr val="hlink"/>
                </a:solidFill>
                <a:hlinkClick r:id="rId4"/>
              </a:rPr>
              <a:t>http://www.securitytube.net/</a:t>
            </a:r>
            <a:endParaRPr sz="26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600"/>
              <a:t>      Adam Doupe </a:t>
            </a:r>
            <a:r>
              <a:rPr lang="ru" sz="2600" u="sng">
                <a:solidFill>
                  <a:schemeClr val="hlink"/>
                </a:solidFill>
                <a:hlinkClick r:id="rId5"/>
              </a:rPr>
              <a:t> </a:t>
            </a:r>
            <a:r>
              <a:rPr lang="ru" sz="2400" u="sng">
                <a:solidFill>
                  <a:schemeClr val="hlink"/>
                </a:solidFill>
                <a:hlinkClick r:id="rId6"/>
              </a:rPr>
              <a:t>https://www.youtube.com/channel/UCWA6pfcx4Ok4xsIA7Mkr39w</a:t>
            </a:r>
            <a:endParaRPr sz="2400"/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6550" y="71900"/>
            <a:ext cx="3265475" cy="23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250" y="18273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250" y="31989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250" y="4189550"/>
            <a:ext cx="495500" cy="4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</a:t>
            </a:r>
            <a:r>
              <a:rPr lang="ru"/>
              <a:t>uestions</a:t>
            </a:r>
            <a:r>
              <a:rPr lang="ru"/>
              <a:t>?</a:t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4572000" y="1600200"/>
            <a:ext cx="47895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ru"/>
              <a:t>@alice_kaifat</a:t>
            </a:r>
            <a:endParaRPr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ru" sz="2400"/>
              <a:t> 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ru"/>
              <a:t>alice.bizarius@gmail.com</a:t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2929500" y="3142075"/>
            <a:ext cx="3285005" cy="328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75" y="4546025"/>
            <a:ext cx="261939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199" y="4595200"/>
            <a:ext cx="2442625" cy="9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1550" y="1600200"/>
            <a:ext cx="932275" cy="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1549" y="2532474"/>
            <a:ext cx="932275" cy="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225" y="1417950"/>
            <a:ext cx="2624700" cy="26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can I start?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430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can I start?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577525" y="17181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You need to decide and understand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413" y="20845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4825" y="2785400"/>
            <a:ext cx="42862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can I start?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577525" y="17181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You need to decide and understand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1694850" y="2708488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Creating Testing Strategies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413" y="20845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775" y="3836638"/>
            <a:ext cx="3357883" cy="19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can I start?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577525" y="17181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You need to decide and understand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1694850" y="2708488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Creating Testing Strategies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2845875" y="36989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Build a Testing System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413" y="20845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" y="3687675"/>
            <a:ext cx="2040525" cy="20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can I start?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577525" y="17181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You need to decide and understand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1694850" y="2708488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Creating Testing Strategies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2845875" y="36989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Build a Testing System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3980075" y="4680600"/>
            <a:ext cx="3176400" cy="895200"/>
          </a:xfrm>
          <a:prstGeom prst="homePlate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DO IT!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413" y="20845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75" y="3407200"/>
            <a:ext cx="1979450" cy="232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475" y="2614613"/>
            <a:ext cx="45910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600" y="3600638"/>
            <a:ext cx="2309813" cy="230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2738" y="304800"/>
            <a:ext cx="2309813" cy="230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8375" y="3024750"/>
            <a:ext cx="2196649" cy="219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600" y="1128625"/>
            <a:ext cx="2196650" cy="21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625" y="3556575"/>
            <a:ext cx="2196649" cy="219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Think like a hacker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457200" y="1600200"/>
            <a:ext cx="8229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952700" y="5984525"/>
            <a:ext cx="5890500" cy="3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@alice_kaifat @securit13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910450"/>
            <a:ext cx="495500" cy="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363" y="1096525"/>
            <a:ext cx="7067274" cy="46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